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8FA03CB-97BA-46F5-9754-AD221F662FC4}" type="datetime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4/27/23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4738DB6-1512-4744-A66E-FD63F05BCBE8}" type="slidenum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&lt;編號&gt;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請按這裡編輯大綱文字格式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第二個大綱層次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第三個大綱層次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第四個大綱層次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第五個大綱層次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第六個大綱層次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第七個大綱層次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C3B7A90-2EA1-4972-AD6C-C22F689C956D}" type="datetime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4/27/23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923F780-A863-40D8-8DBD-21A4C2C16336}" type="slidenum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0" descr=""/>
          <p:cNvPicPr/>
          <p:nvPr/>
        </p:nvPicPr>
        <p:blipFill>
          <a:blip r:embed="rId2">
            <a:alphaModFix amt="1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3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br/>
            <a:r>
              <a:rPr b="0" lang="en-US" sz="3000" spc="-1" strike="noStrike" cap="all">
                <a:solidFill>
                  <a:srgbClr val="ffffff"/>
                </a:solidFill>
                <a:latin typeface="Calibri Light"/>
                <a:ea typeface="ＭＳ ゴシック"/>
              </a:rPr>
              <a:t>蝙蝠俠迷宮遊戲</a:t>
            </a:r>
            <a:r>
              <a:rPr b="0" lang="en-US" sz="3000" spc="-1" strike="noStrike" cap="all">
                <a:solidFill>
                  <a:srgbClr val="ffffff"/>
                </a:solidFill>
                <a:latin typeface="Calibri Light"/>
                <a:ea typeface="ＭＳ ゴシック"/>
              </a:rPr>
              <a:t>:</a:t>
            </a:r>
            <a:br/>
            <a:br/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說明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: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蝙蝠俠－世界上最偉大的偵探，如今被邪惡的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joker(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小丑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)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困在了毒氣室。小丑還聯合其他的罪犯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Harley Quinn(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小丑女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)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、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RIDDLER(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謎語人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)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、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ＭＳ ゴシック"/>
              </a:rPr>
              <a:t>Two Face(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宋体"/>
              </a:rPr>
              <a:t>雙面人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宋体"/>
              </a:rPr>
              <a:t>)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宋体"/>
              </a:rPr>
              <a:t>、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宋体"/>
              </a:rPr>
              <a:t>Penguin(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宋体"/>
              </a:rPr>
              <a:t>企鵝人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宋体"/>
              </a:rPr>
              <a:t>)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宋体"/>
              </a:rPr>
              <a:t>，想要阻止蝙蝠俠脫逃毒氣室，快幫助蝙蝠俠逃離困境吧</a:t>
            </a:r>
            <a:r>
              <a:rPr b="1" lang="en-US" sz="1600" spc="-1" strike="noStrike" cap="all">
                <a:solidFill>
                  <a:srgbClr val="ffffff"/>
                </a:solidFill>
                <a:latin typeface="Calibri"/>
                <a:ea typeface="宋体"/>
              </a:rPr>
              <a:t>!!</a:t>
            </a:r>
            <a:br/>
            <a:br/>
            <a:br/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74720" y="1188360"/>
            <a:ext cx="10368720" cy="4470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7000"/>
          </a:bodyPr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遊戲進行方式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:</a:t>
            </a:r>
            <a:br/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起始位置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b(batman)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表示玩家，使用鍵盤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w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、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a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、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s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、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d(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上、下、左、右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)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進行操作。</a:t>
            </a:r>
            <a:br/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蝙蝠俠面對敵人時需比敵人的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Level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高才可以打敗敵人，打敗敵人的同時蝙蝠俠會提升敵人的相對應等級。迷宮中的各個英文字母代表敵人的縮寫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H(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Century Gothic"/>
              </a:rPr>
              <a:t>Harley Quinn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)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、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R(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Century Gothic"/>
              </a:rPr>
              <a:t>Riddler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)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、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P(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Century Gothic"/>
              </a:rPr>
              <a:t>Penguin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)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、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T(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Century Gothic"/>
              </a:rPr>
              <a:t>Two Face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)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、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J(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Century Gothic"/>
              </a:rPr>
              <a:t>Joker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)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。打敗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JOKER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後即可往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JOKER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下方的出口跑出迷宮過關。</a:t>
            </a:r>
            <a:br/>
            <a:br/>
            <a:br/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蝠俠俠面對敵人時可以選擇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4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種攻擊方式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:</a:t>
            </a:r>
            <a:br/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ＭＳ ゴシック"/>
              </a:rPr>
              <a:t>1.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Century Gothic"/>
              </a:rPr>
              <a:t>Batman Kick</a:t>
            </a:r>
            <a:br/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Century Gothic"/>
              </a:rPr>
              <a:t>2.Batman Punch</a:t>
            </a:r>
            <a:br/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Century Gothic"/>
              </a:rPr>
              <a:t>3.Bat Mobile</a:t>
            </a:r>
            <a:br/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  <a:ea typeface="Century Gothic"/>
              </a:rPr>
              <a:t>4.Batman Batarang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85" name="Picture 9" descr=""/>
          <p:cNvPicPr/>
          <p:nvPr/>
        </p:nvPicPr>
        <p:blipFill>
          <a:blip r:embed="rId1"/>
          <a:stretch/>
        </p:blipFill>
        <p:spPr>
          <a:xfrm>
            <a:off x="8966520" y="4782600"/>
            <a:ext cx="2269440" cy="186192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2893680" y="1427400"/>
            <a:ext cx="18072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Picture 10" descr=""/>
          <p:cNvPicPr/>
          <p:nvPr/>
        </p:nvPicPr>
        <p:blipFill>
          <a:blip r:embed="rId2">
            <a:alphaModFix amt="1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390240" y="14400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遊戲實際畫面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218600" y="3100680"/>
            <a:ext cx="3533400" cy="237132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6840000" y="3096000"/>
            <a:ext cx="3240000" cy="2345400"/>
          </a:xfrm>
          <a:prstGeom prst="rect">
            <a:avLst/>
          </a:prstGeom>
          <a:ln>
            <a:noFill/>
          </a:ln>
        </p:spPr>
      </p:pic>
      <p:sp>
        <p:nvSpPr>
          <p:cNvPr id="91" name="TextShape 2"/>
          <p:cNvSpPr txBox="1"/>
          <p:nvPr/>
        </p:nvSpPr>
        <p:spPr>
          <a:xfrm>
            <a:off x="1800000" y="2630160"/>
            <a:ext cx="2009520" cy="39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一、遊戲初始畫面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7121880" y="2630160"/>
            <a:ext cx="2742840" cy="39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二、</a:t>
            </a: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為蝙蝠俠初始為置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48000" y="36000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遊戲實際畫面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2</a:t>
            </a:r>
            <a:br/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79600" y="2808000"/>
            <a:ext cx="4676400" cy="346680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5976000" y="2880000"/>
            <a:ext cx="5686200" cy="3312000"/>
          </a:xfrm>
          <a:prstGeom prst="rect">
            <a:avLst/>
          </a:prstGeom>
          <a:ln>
            <a:noFill/>
          </a:ln>
        </p:spPr>
      </p:pic>
      <p:sp>
        <p:nvSpPr>
          <p:cNvPr id="96" name="TextShape 2"/>
          <p:cNvSpPr txBox="1"/>
          <p:nvPr/>
        </p:nvSpPr>
        <p:spPr>
          <a:xfrm>
            <a:off x="1224000" y="2264760"/>
            <a:ext cx="3036240" cy="39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三、遭遇敵人</a:t>
            </a:r>
            <a:r>
              <a:rPr b="0" lang="en-US" sz="1800" spc="-1" strike="noStrike">
                <a:latin typeface="Arial"/>
              </a:rPr>
              <a:t>Harley Quinn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6288840" y="2304000"/>
            <a:ext cx="5015160" cy="39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四、遭遇敵人</a:t>
            </a:r>
            <a:r>
              <a:rPr b="0" lang="en-US" sz="1800" spc="-1" strike="noStrike">
                <a:latin typeface="Arial"/>
              </a:rPr>
              <a:t>Joker</a:t>
            </a:r>
            <a:r>
              <a:rPr b="0" lang="en-US" sz="1800" spc="-1" strike="noStrike">
                <a:latin typeface="Arial"/>
              </a:rPr>
              <a:t>，由於等級不夠，無法通關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32000" y="-104760"/>
            <a:ext cx="1728000" cy="161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遊戲實際畫面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3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3168000" y="1151640"/>
            <a:ext cx="3028680" cy="5400360"/>
          </a:xfrm>
          <a:prstGeom prst="rect">
            <a:avLst/>
          </a:prstGeom>
          <a:ln>
            <a:noFill/>
          </a:ln>
        </p:spPr>
      </p:pic>
      <p:sp>
        <p:nvSpPr>
          <p:cNvPr id="100" name="TextShape 2"/>
          <p:cNvSpPr txBox="1"/>
          <p:nvPr/>
        </p:nvSpPr>
        <p:spPr>
          <a:xfrm>
            <a:off x="155880" y="3175200"/>
            <a:ext cx="2796120" cy="1000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五、遭遇敵人</a:t>
            </a:r>
            <a:r>
              <a:rPr b="0" lang="en-US" sz="1800" spc="-1" strike="noStrike">
                <a:latin typeface="Arial"/>
              </a:rPr>
              <a:t>Penguin</a:t>
            </a:r>
            <a:r>
              <a:rPr b="0" lang="en-US" sz="1800" spc="-1" strike="noStrike">
                <a:latin typeface="Arial"/>
              </a:rPr>
              <a:t>，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由於輸入</a:t>
            </a:r>
            <a:r>
              <a:rPr b="0" lang="en-US" sz="1800" spc="-1" strike="noStrike">
                <a:latin typeface="Arial"/>
              </a:rPr>
              <a:t>5</a:t>
            </a:r>
            <a:r>
              <a:rPr b="0" lang="en-US" sz="1800" spc="-1" strike="noStrike">
                <a:latin typeface="Arial"/>
              </a:rPr>
              <a:t>及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為錯誤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指令，因此不能攻擊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7056000" y="922320"/>
            <a:ext cx="3816000" cy="2605680"/>
          </a:xfrm>
          <a:prstGeom prst="rect">
            <a:avLst/>
          </a:prstGeom>
          <a:ln>
            <a:noFill/>
          </a:ln>
        </p:spPr>
      </p:pic>
      <p:sp>
        <p:nvSpPr>
          <p:cNvPr id="102" name="TextShape 3"/>
          <p:cNvSpPr txBox="1"/>
          <p:nvPr/>
        </p:nvSpPr>
        <p:spPr>
          <a:xfrm>
            <a:off x="7056000" y="288000"/>
            <a:ext cx="3939120" cy="69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六、擊敗敵人</a:t>
            </a:r>
            <a:r>
              <a:rPr b="0" lang="en-US" sz="1800" spc="-1" strike="noStrike">
                <a:latin typeface="Arial"/>
              </a:rPr>
              <a:t>Penguin</a:t>
            </a:r>
            <a:r>
              <a:rPr b="0" lang="en-US" sz="1800" spc="-1" strike="noStrike">
                <a:latin typeface="Arial"/>
              </a:rPr>
              <a:t>後終於也擊敗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頭目</a:t>
            </a:r>
            <a:r>
              <a:rPr b="0" lang="en-US" sz="1800" spc="-1" strike="noStrike">
                <a:latin typeface="Arial"/>
              </a:rPr>
              <a:t>Joker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7128000" y="4082400"/>
            <a:ext cx="3672000" cy="2685600"/>
          </a:xfrm>
          <a:prstGeom prst="rect">
            <a:avLst/>
          </a:prstGeom>
          <a:ln>
            <a:noFill/>
          </a:ln>
        </p:spPr>
      </p:pic>
      <p:sp>
        <p:nvSpPr>
          <p:cNvPr id="104" name="TextShape 4"/>
          <p:cNvSpPr txBox="1"/>
          <p:nvPr/>
        </p:nvSpPr>
        <p:spPr>
          <a:xfrm>
            <a:off x="7704000" y="3672000"/>
            <a:ext cx="2009520" cy="39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七、順利通過迷宮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Application>Neat_Office/6.2.8.2$Windows_x86 LibreOffice_project/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2023-01-03T15:41:41Z</dcterms:created>
  <dc:creator/>
  <dc:description/>
  <dc:language>zh-TW</dc:language>
  <cp:lastModifiedBy/>
  <dcterms:modified xsi:type="dcterms:W3CDTF">2023-04-27T22:16:54Z</dcterms:modified>
  <cp:revision>193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